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A9CB-73E2-CD23-3955-627DFBB13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8459F-9CAB-C51D-C1B3-AEFE9F5C4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725A6-9E7A-1650-28F0-49956E7D3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EFF1-C20B-4ACB-9809-FC7890D2997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F7B41-2FD6-3AB0-69FD-C0C3988F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7DAE6-36E6-BADD-F251-066B03FA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4A6D-9AB3-44FD-8EF0-352A505C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2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1E5DE-3FE6-4EC6-342D-FA623630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6233F-28F7-80F6-4BDD-CEBD7D164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A382B-7862-8327-01A3-CA68E9B1F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EFF1-C20B-4ACB-9809-FC7890D2997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CB814-8627-BA1D-C3A6-4F4C990D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506AB-BF25-CC87-807A-FA5EAA5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4A6D-9AB3-44FD-8EF0-352A505C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2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343FFF-02FF-1EB5-8D32-324250BCD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9F1CF-B9BD-8207-C418-E0A1EED0C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558BD-A977-9233-714F-5131043D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EFF1-C20B-4ACB-9809-FC7890D2997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5247A-7694-3028-F728-6CDFD981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7B592-A7AB-E26D-0F2B-A0C10CD8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4A6D-9AB3-44FD-8EF0-352A505C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90B2-D5BC-6AAC-6E4C-B7870D40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6098-32EE-1E72-FA4F-92C92D4FA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CEC23-BA0B-4859-F16B-9911CE26C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EFF1-C20B-4ACB-9809-FC7890D2997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D23E6-38B6-3E43-CEC5-B4F11463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0FAEE-8D21-9CF1-92EF-95EDF806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4A6D-9AB3-44FD-8EF0-352A505C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95D1-4D6A-882B-AFE8-4F462FE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5FEA9-D8C2-13F2-2FCF-595590DEB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BE8BD-2B87-E881-40C7-C04FF33F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EFF1-C20B-4ACB-9809-FC7890D2997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8B201-F522-F84A-FBFA-24139F51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8FC76-4ED9-1B3D-59E0-1C15BD57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4A6D-9AB3-44FD-8EF0-352A505C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D690-B5EB-21A2-5171-79F97402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B43B1-DCF1-6ED4-8C1D-9FFA79643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146AB-526B-1A9F-F984-1DE814A9E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534D0-3331-D29F-E562-D24ADC27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EFF1-C20B-4ACB-9809-FC7890D2997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60225-87EA-4924-7E5C-F0847865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7912B-C8A9-9CEF-8A81-95B92C76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4A6D-9AB3-44FD-8EF0-352A505C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68F6-D254-A3D0-EA31-A691805F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A40D5-C714-2203-4F8D-BD3D67EB8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F41CC-3669-2514-3CEA-167829AB9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605397-9B23-202E-E9C0-8A8A7BEC3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5133B-B9A2-D9A9-506B-87D486005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C2CC5-EAB5-BEDB-B1F5-DE8C1C2A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EFF1-C20B-4ACB-9809-FC7890D2997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FBD59E-2AB8-15DD-4102-5B8A4EAB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554547-95C0-0C04-D8EF-670E71EF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4A6D-9AB3-44FD-8EF0-352A505C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5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98C7D-D196-E229-A0F2-2F750E83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17789-A871-1337-E477-CB37B2F2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EFF1-C20B-4ACB-9809-FC7890D2997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8CEB7-B25A-D293-6A4D-046856E9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350C5-002D-C29E-3BEF-5DF1F801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4A6D-9AB3-44FD-8EF0-352A505C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5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75992-EB6A-9FA8-E821-D3E85E6C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EFF1-C20B-4ACB-9809-FC7890D2997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688F0-9FF5-2529-4A9C-CC0568DB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A6A2F-5D32-A506-99FF-C0308562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4A6D-9AB3-44FD-8EF0-352A505C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0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D5BA-23E0-46B8-19F2-AC828EF4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FAD87-F101-31A5-82A0-29E3A0CFD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0EFD0-DE5E-F1C1-95EA-EE01A76EB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5D57B-7C7A-72AC-7C39-99309424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EFF1-C20B-4ACB-9809-FC7890D2997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02330-7887-977F-FD6A-B857DD6D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1E8E-9DB5-1534-0802-9BCA4A6F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4A6D-9AB3-44FD-8EF0-352A505C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9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5A48-43CC-1B53-BC1A-5CBF096C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D9254-8CDA-F3A0-244B-CFB8E4F2C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96DF4-A393-0784-B016-CFF2284D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2D5CB-FC7D-437C-7ECA-E4BAFF6D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EFF1-C20B-4ACB-9809-FC7890D2997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95A79-8B9E-DFCC-6C81-71800C75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C4383-F6C2-2ABB-E1FF-4FC01F04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4A6D-9AB3-44FD-8EF0-352A505C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78D611-C48D-1812-C14F-3B32E622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70726-ED81-DC95-7029-112ADF89D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3A7EF-9A7E-1579-729F-654071B2F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52EFF1-C20B-4ACB-9809-FC7890D2997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58ED8-EEBE-905C-3F8D-8E965ECB5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1F6C7-2AB3-D548-8490-F16B1968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434A6D-9AB3-44FD-8EF0-352A505C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antennas&#10;&#10;AI-generated content may be incorrect.">
            <a:extLst>
              <a:ext uri="{FF2B5EF4-FFF2-40B4-BE49-F238E27FC236}">
                <a16:creationId xmlns:a16="http://schemas.microsoft.com/office/drawing/2014/main" id="{667465CB-8684-7430-1B06-B40680ACB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2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6A5A8-6BC3-5EB9-EB2A-441A166E0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diagram of a network&#10;&#10;AI-generated content may be incorrect.">
            <a:extLst>
              <a:ext uri="{FF2B5EF4-FFF2-40B4-BE49-F238E27FC236}">
                <a16:creationId xmlns:a16="http://schemas.microsoft.com/office/drawing/2014/main" id="{9572355E-4646-0E8F-AED6-070D425D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6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AA1D2-BD60-8C5F-9692-54010D769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evice&#10;&#10;AI-generated content may be incorrect.">
            <a:extLst>
              <a:ext uri="{FF2B5EF4-FFF2-40B4-BE49-F238E27FC236}">
                <a16:creationId xmlns:a16="http://schemas.microsoft.com/office/drawing/2014/main" id="{66504716-4B85-7796-5C6D-28138561E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3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379F2-81C4-C0A8-1494-E222B00EC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ox with text and black text&#10;&#10;AI-generated content may be incorrect.">
            <a:extLst>
              <a:ext uri="{FF2B5EF4-FFF2-40B4-BE49-F238E27FC236}">
                <a16:creationId xmlns:a16="http://schemas.microsoft.com/office/drawing/2014/main" id="{14B50EB1-45F0-4E45-2A97-B1AE560D2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7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931B6-B172-D56E-3EBB-775C0160A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router&#10;&#10;AI-generated content may be incorrect.">
            <a:extLst>
              <a:ext uri="{FF2B5EF4-FFF2-40B4-BE49-F238E27FC236}">
                <a16:creationId xmlns:a16="http://schemas.microsoft.com/office/drawing/2014/main" id="{FDB976CD-413E-3270-61FF-0B82EEB20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0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4915B-FE7F-9192-714E-BC4A9872B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arison of a router and a blue box&#10;&#10;AI-generated content may be incorrect.">
            <a:extLst>
              <a:ext uri="{FF2B5EF4-FFF2-40B4-BE49-F238E27FC236}">
                <a16:creationId xmlns:a16="http://schemas.microsoft.com/office/drawing/2014/main" id="{BB1E183A-19D9-4D3B-79E8-EE02DE438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6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C4F34-16CB-BAD8-5683-EEA718CE2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DBBB650-3360-3143-552D-3DFDB4FE1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8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CDB49-47C6-4E1D-7192-4DA165266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orange advertisement&#10;&#10;AI-generated content may be incorrect.">
            <a:extLst>
              <a:ext uri="{FF2B5EF4-FFF2-40B4-BE49-F238E27FC236}">
                <a16:creationId xmlns:a16="http://schemas.microsoft.com/office/drawing/2014/main" id="{332D10C1-2544-5E83-1033-9281A4555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6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9BD5D-DD00-6AB9-30C0-36D9F4A86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32099F3-7B0B-D005-B3B1-D1F93C91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5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63133-50B7-C715-F6BE-3638550C2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buildings and towers&#10;&#10;AI-generated content may be incorrect.">
            <a:extLst>
              <a:ext uri="{FF2B5EF4-FFF2-40B4-BE49-F238E27FC236}">
                <a16:creationId xmlns:a16="http://schemas.microsoft.com/office/drawing/2014/main" id="{94648C1B-6163-CC78-F124-BFF4FA6C5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1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58BEF-D6D9-B048-E011-28EC718B5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995D991-B4B7-18D8-9186-25754C7BC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EBC23-EA49-96FA-FA8F-9981A645F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application&#10;&#10;AI-generated content may be incorrect.">
            <a:extLst>
              <a:ext uri="{FF2B5EF4-FFF2-40B4-BE49-F238E27FC236}">
                <a16:creationId xmlns:a16="http://schemas.microsoft.com/office/drawing/2014/main" id="{A0A34E11-E527-4DC9-3749-30C1B43D1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E62B5-2C13-C39C-5213-E733045AB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AC9EC01-DA00-D4B3-AAFD-F7D80F0D6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4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582A5-0B5E-2DAD-DD40-B33C72130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network&#10;&#10;AI-generated content may be incorrect.">
            <a:extLst>
              <a:ext uri="{FF2B5EF4-FFF2-40B4-BE49-F238E27FC236}">
                <a16:creationId xmlns:a16="http://schemas.microsoft.com/office/drawing/2014/main" id="{9DC19C00-C26C-DA97-B09D-4B1A1F59B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F54B6-33D2-67A7-9CAC-A2C98FE99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tablet&#10;&#10;AI-generated content may be incorrect.">
            <a:extLst>
              <a:ext uri="{FF2B5EF4-FFF2-40B4-BE49-F238E27FC236}">
                <a16:creationId xmlns:a16="http://schemas.microsoft.com/office/drawing/2014/main" id="{F9153AFB-7735-5942-9384-F2743DF85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4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9118D-4E0C-9549-81CD-65520A1E7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loud controller&#10;&#10;AI-generated content may be incorrect.">
            <a:extLst>
              <a:ext uri="{FF2B5EF4-FFF2-40B4-BE49-F238E27FC236}">
                <a16:creationId xmlns:a16="http://schemas.microsoft.com/office/drawing/2014/main" id="{7E75341E-58EB-9C76-C60D-E899300BA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77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Varadayini Shinde</dc:creator>
  <cp:lastModifiedBy>Varadayini Shinde</cp:lastModifiedBy>
  <cp:revision>1</cp:revision>
  <dcterms:created xsi:type="dcterms:W3CDTF">2025-03-19T14:20:07Z</dcterms:created>
  <dcterms:modified xsi:type="dcterms:W3CDTF">2025-03-19T14:27:12Z</dcterms:modified>
</cp:coreProperties>
</file>