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7D07-4616-02F3-9297-1070BBC0E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05558-79C0-1A29-CCD4-9E8826CD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A4B41-D26F-CEFE-03E6-5AFE0413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2E01D-8C0C-505B-9FAA-2A972F66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385CB-4AE4-CA17-F1F0-C7A3E139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94AA-9C25-AA99-BEE8-E6F60B27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CC517-CA78-F30D-BC72-3A71B7BB0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2EF0E-1731-068D-68F7-BEB17501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E5841-86B9-79A8-23E3-29939EAF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3805-6BC2-D30E-CEC3-19D82352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B001E-B73F-D6B3-2626-882A1CA1B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90E7-FD85-AE28-F7BA-FCF8BCA71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B6C7B-B5CD-2C98-E1DC-B872C3EE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BD52B-0D78-A961-25A8-0C3C286D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C4277-C12E-15D0-BA09-DFC8427E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6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52D9-3AE5-93E3-FB36-5F790AF4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0B221-B206-0764-D59A-664D5977A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D5C38-0692-C3A6-3864-68403D0C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F6E24-BEE1-F82B-4DB0-DE88D9B2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BF8DE-C54B-D7FA-8C7C-F0E4D9FF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4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CFD96-5AD2-A956-AC52-83DAA866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F0DB7-AB09-E25E-1922-32AC10820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1BF4C-714D-3BEF-C3EB-6FFB573C7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8F1DB-7398-E893-768A-38603A81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D1A8B-DBC3-05E9-5E3F-75F51577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D405-E146-05AD-1FA6-91F6624C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0A458-A7B5-337A-1D2E-46DF40704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CB906-B89C-079E-6DC5-A562AD1C0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28EC6-0900-8C59-8F5A-51627853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AFFB1-EB0D-CFE9-F1DE-DA74BEA5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38E14-1E5F-438E-90EC-DBCDFBFC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704B7-3FCA-0749-4F66-79BE2076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9B0F9-85BD-6649-9FC7-8A6EF9D54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74103-DBC3-D354-32A0-C390A7661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E5481-24CF-7B7B-07D9-D6F1CA25D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CE15B-4602-0151-7E6D-2FECF0F43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A91ED-AD02-61A8-0D5D-3918EFF34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18FAC-6586-C308-90E2-3519BD5D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C942-6C50-522B-FF4F-16B98609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B2B0-E67D-89FB-A51B-8CAFD0CB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04F19-F4A7-4252-B20D-6663E1FA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CF81F-5B0D-BDBC-4FDC-161CC332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5408E-150F-51F4-E2E5-3F90951D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0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422-D753-E2E9-F8E2-F02678B5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5241D-8414-8B47-4271-AC49E531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CAB13-FED1-8260-93E4-3C89CACA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A8F5-B017-E00B-6527-1A0D10D7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8F128-32C5-E687-7CBC-BBB6DB4F5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08F74-B83B-43C8-B2DE-E3BBBA28C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0168F-B736-E594-01AD-901A325E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D16A5-C626-A4FD-9E75-9A2E6766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81FD7-9AE6-6E55-059E-52F80EA7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4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BB64-77EB-88C1-B5BE-AD79D3481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CFD58D-0AD2-23B5-F599-9C24C51F1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9C6B1-6A9A-6108-8EC1-6D3619EDB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DFF28-4CD5-E3A2-370F-4A022CD7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70928-4C3B-AC4B-4515-F604EA54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D9FAE-1460-1D2B-E505-66D6603C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0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9EAC9-877E-D12F-D03D-FEEC0E78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9153D-ED28-49E2-6929-CDA013740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571A9-CE68-7F5C-9DA2-1993087EA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251D63-27CD-4BEA-9438-F16F118266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877AB-8F56-E24B-5905-376E52D44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C3F45-3567-2375-735A-3F4B38C6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A9F732-0FA6-46D8-BF5F-D7D9D1AC7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orange advertisement&#10;&#10;Description automatically generated">
            <a:extLst>
              <a:ext uri="{FF2B5EF4-FFF2-40B4-BE49-F238E27FC236}">
                <a16:creationId xmlns:a16="http://schemas.microsoft.com/office/drawing/2014/main" id="{7FE079C0-48DF-6FF4-1568-0E44CFB5C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88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235D5-9664-57BD-D8AC-2517A461D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640430D-DA67-E339-2446-127297A36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7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DA42A-F1A7-8876-EA81-A83D3F6FA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x next to a computer&#10;&#10;Description automatically generated">
            <a:extLst>
              <a:ext uri="{FF2B5EF4-FFF2-40B4-BE49-F238E27FC236}">
                <a16:creationId xmlns:a16="http://schemas.microsoft.com/office/drawing/2014/main" id="{6C0F1FBC-0D59-D0AC-B075-BC2AAAD6A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6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7343B-2C9A-80C4-850C-23CB8F03B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different devices&#10;&#10;Description automatically generated">
            <a:extLst>
              <a:ext uri="{FF2B5EF4-FFF2-40B4-BE49-F238E27FC236}">
                <a16:creationId xmlns:a16="http://schemas.microsoft.com/office/drawing/2014/main" id="{BC8940A7-916D-030E-8D0F-AA0BA625D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F1981-676C-EB50-A8CD-3024D0251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electronic devices&#10;&#10;Description automatically generated">
            <a:extLst>
              <a:ext uri="{FF2B5EF4-FFF2-40B4-BE49-F238E27FC236}">
                <a16:creationId xmlns:a16="http://schemas.microsoft.com/office/drawing/2014/main" id="{68EFA5C3-3662-5611-792C-BADE4120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66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C2E33-62BE-40CF-A3E6-7724BCBB5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electronic devices&#10;&#10;Description automatically generated">
            <a:extLst>
              <a:ext uri="{FF2B5EF4-FFF2-40B4-BE49-F238E27FC236}">
                <a16:creationId xmlns:a16="http://schemas.microsoft.com/office/drawing/2014/main" id="{B441E0D9-2E76-F719-1526-9D1818D4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4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5FE15-7788-E0AF-7BBD-EC074BE5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electronic devices&#10;&#10;Description automatically generated">
            <a:extLst>
              <a:ext uri="{FF2B5EF4-FFF2-40B4-BE49-F238E27FC236}">
                <a16:creationId xmlns:a16="http://schemas.microsoft.com/office/drawing/2014/main" id="{3AA41CB8-7542-8137-4649-B73985786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1E35-4B2A-7647-0A3F-92017B62E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ight bulb&#10;&#10;Description automatically generated">
            <a:extLst>
              <a:ext uri="{FF2B5EF4-FFF2-40B4-BE49-F238E27FC236}">
                <a16:creationId xmlns:a16="http://schemas.microsoft.com/office/drawing/2014/main" id="{91595CE1-FEC6-0410-4E72-1C79D42C3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DB46D-E2B1-CCAF-7863-0862B790C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Description automatically generated">
            <a:extLst>
              <a:ext uri="{FF2B5EF4-FFF2-40B4-BE49-F238E27FC236}">
                <a16:creationId xmlns:a16="http://schemas.microsoft.com/office/drawing/2014/main" id="{06B0903E-0071-35AA-E37A-04E65C3D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29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88F69-19BE-C563-3E72-72AB62DA5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hotel&#10;&#10;Description automatically generated">
            <a:extLst>
              <a:ext uri="{FF2B5EF4-FFF2-40B4-BE49-F238E27FC236}">
                <a16:creationId xmlns:a16="http://schemas.microsoft.com/office/drawing/2014/main" id="{B9662E74-0EC3-EFC3-8B22-87DA22EED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13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7F709-3C3E-CC49-6580-63E378EA6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&#10;&#10;Description automatically generated">
            <a:extLst>
              <a:ext uri="{FF2B5EF4-FFF2-40B4-BE49-F238E27FC236}">
                <a16:creationId xmlns:a16="http://schemas.microsoft.com/office/drawing/2014/main" id="{C79A5D75-49CF-17E3-1591-F6004FB5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3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89517-2753-2592-A82A-8A839D417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37B2D9-6D45-D58B-FE06-A66D838C4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96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92D72-5654-7482-4703-E1E483FC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658478CB-5CB5-89ED-471A-91D3C8B4D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81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65678-F74C-1E0D-38E2-8E3CDF6FF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Description automatically generated">
            <a:extLst>
              <a:ext uri="{FF2B5EF4-FFF2-40B4-BE49-F238E27FC236}">
                <a16:creationId xmlns:a16="http://schemas.microsoft.com/office/drawing/2014/main" id="{40C3B427-FD14-E833-B68E-0D3E364B2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81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661E-B168-F0BF-2B05-C80363A8C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tore&#10;&#10;Description automatically generated">
            <a:extLst>
              <a:ext uri="{FF2B5EF4-FFF2-40B4-BE49-F238E27FC236}">
                <a16:creationId xmlns:a16="http://schemas.microsoft.com/office/drawing/2014/main" id="{ADBAF946-AF13-652E-7A30-B71D54EF2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67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03892-B8A2-0E1D-6BFE-7F27AC81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DD5D369-7059-68C1-B263-0BE121064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2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78793-F285-B9B2-C09C-64B32633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0E6DE52-C081-9BE9-0C43-D170EB69A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16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C124-0211-277E-B2B5-E8AA4EA7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advertisement&#10;&#10;Description automatically generated">
            <a:extLst>
              <a:ext uri="{FF2B5EF4-FFF2-40B4-BE49-F238E27FC236}">
                <a16:creationId xmlns:a16="http://schemas.microsoft.com/office/drawing/2014/main" id="{D5288364-C281-2D18-3810-A155FED16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1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E06D0-FAE6-C704-9BEB-F4DF47A6D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 of buildings and towers&#10;&#10;AI-generated content may be incorrect.">
            <a:extLst>
              <a:ext uri="{FF2B5EF4-FFF2-40B4-BE49-F238E27FC236}">
                <a16:creationId xmlns:a16="http://schemas.microsoft.com/office/drawing/2014/main" id="{4D5A5DD1-AB7E-2C46-72EC-67568EC97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2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B4C2B-F5A4-4278-4748-8957D7E95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gears&#10;&#10;Description automatically generated">
            <a:extLst>
              <a:ext uri="{FF2B5EF4-FFF2-40B4-BE49-F238E27FC236}">
                <a16:creationId xmlns:a16="http://schemas.microsoft.com/office/drawing/2014/main" id="{BA3D1A37-9C5C-5C5E-7269-8996C3F63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33CCB-6AD9-1769-388A-8C709A94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290A7CE-71BF-2E59-D5A9-42B9F9FE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B9D34-483C-C4C0-9F1E-BCB71CAA0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A9DE3F5F-99A0-9061-ECA4-A54152480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8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998A3-69A9-C404-45A0-6B31FF18C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mission&#10;&#10;Description automatically generated">
            <a:extLst>
              <a:ext uri="{FF2B5EF4-FFF2-40B4-BE49-F238E27FC236}">
                <a16:creationId xmlns:a16="http://schemas.microsoft.com/office/drawing/2014/main" id="{89B5D8F2-D155-9E23-5CCB-78126199E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8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FEE3B-96E2-8B7F-B327-F9189970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&#10;&#10;Description automatically generated">
            <a:extLst>
              <a:ext uri="{FF2B5EF4-FFF2-40B4-BE49-F238E27FC236}">
                <a16:creationId xmlns:a16="http://schemas.microsoft.com/office/drawing/2014/main" id="{D7BA6F38-7902-60BD-63B9-E0E8474D6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56962-5D8F-DD6F-5358-2F720D0A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imeline with orange and black text&#10;&#10;Description automatically generated">
            <a:extLst>
              <a:ext uri="{FF2B5EF4-FFF2-40B4-BE49-F238E27FC236}">
                <a16:creationId xmlns:a16="http://schemas.microsoft.com/office/drawing/2014/main" id="{763AC489-68B4-3501-012C-5B483D89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Varadayini Shinde</dc:creator>
  <cp:lastModifiedBy>Varadayini Shinde</cp:lastModifiedBy>
  <cp:revision>2</cp:revision>
  <dcterms:created xsi:type="dcterms:W3CDTF">2025-01-28T12:28:42Z</dcterms:created>
  <dcterms:modified xsi:type="dcterms:W3CDTF">2025-03-11T06:24:25Z</dcterms:modified>
</cp:coreProperties>
</file>