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A0A28-A514-3A13-A77F-4F68A2C1B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8243D6-E19E-D84E-D9A3-90C75C5CD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365E7-34E7-88AC-B0C4-B08C57570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2A6C-E3C0-4858-92EF-F3204ED62F04}" type="datetimeFigureOut">
              <a:rPr lang="en-IN" smtClean="0"/>
              <a:t>19-03-2025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50984-1130-423E-F4D1-FC5BE71C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4A67A-7FAB-E408-0738-EDE7AEDCA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FAC6-93A6-4CF4-BBD6-8A3B1E2055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9732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5865D-65A6-5A9A-769C-24ED4492B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7F734-6B50-7E37-2E9A-FD0DD5ACE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6483B-1FCC-B206-8A79-0647F91DE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2A6C-E3C0-4858-92EF-F3204ED62F04}" type="datetimeFigureOut">
              <a:rPr lang="en-IN" smtClean="0"/>
              <a:t>19-03-2025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47740-63E8-18BB-8DB1-6C18B5C1F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14238-9614-3376-081F-B49FF25F3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FAC6-93A6-4CF4-BBD6-8A3B1E2055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217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6C1BAC-BAFF-49EC-10DD-A7177888F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966BF4-AD59-3BB9-18DE-F8C12F32A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49A5D-77FF-F1C5-F05E-17ADF3379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2A6C-E3C0-4858-92EF-F3204ED62F04}" type="datetimeFigureOut">
              <a:rPr lang="en-IN" smtClean="0"/>
              <a:t>19-03-2025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56A9A-36CB-1F8E-FD36-5B25A28E2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21B4B-20A1-60C6-D7DC-A6FA392F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FAC6-93A6-4CF4-BBD6-8A3B1E2055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489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8478-5953-F09B-A6A4-A9F3B63B3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6A771-BFA3-DFFE-B852-928877FA9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4614F-B026-D632-925A-FA318A166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2A6C-E3C0-4858-92EF-F3204ED62F04}" type="datetimeFigureOut">
              <a:rPr lang="en-IN" smtClean="0"/>
              <a:t>19-03-2025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3C5F1-148C-75B1-5965-1287176BC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ECEFF-2940-A34D-4C61-17BC139F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FAC6-93A6-4CF4-BBD6-8A3B1E2055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44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0DDA4-F4B1-68A6-7BB3-C32356F60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FC33F-C2A1-A717-33DC-EA63B9C73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862AE-8BF8-850A-523A-2D59372DC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2A6C-E3C0-4858-92EF-F3204ED62F04}" type="datetimeFigureOut">
              <a:rPr lang="en-IN" smtClean="0"/>
              <a:t>19-03-2025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DA5C2-9ED1-E02D-0411-4D2DE0EA3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DEAAD-2DE3-AD28-9B5B-D71F76A42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FAC6-93A6-4CF4-BBD6-8A3B1E2055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2914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F3658-D337-E084-82D9-8E9F22FD8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7FE9F-47D5-4997-41A8-8AFF65E33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BFD6A-0D20-5D86-6CFE-9458E945F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2A5AD-60F8-6528-5009-18BE04BC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2A6C-E3C0-4858-92EF-F3204ED62F04}" type="datetimeFigureOut">
              <a:rPr lang="en-IN" smtClean="0"/>
              <a:t>19-03-2025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92174-1F24-99FE-DBDA-EC914CDF0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F9FC4-C1BF-4131-19D0-21996EAC4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FAC6-93A6-4CF4-BBD6-8A3B1E2055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6070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A6154-76F8-6C2F-1379-45953BA1F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D3E48-DF01-91D8-30E8-96FD8E662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37FF1-A124-6BA4-8512-EAB9F02F4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FCC96-EEC8-7761-39E6-EC24D96BB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C123E-9C58-23ED-6022-EAAEDAF4C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D1844-E534-A6B3-3C29-58F7029D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2A6C-E3C0-4858-92EF-F3204ED62F04}" type="datetimeFigureOut">
              <a:rPr lang="en-IN" smtClean="0"/>
              <a:t>19-03-2025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65EC4A-416D-0650-297F-217A1AAC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AB811-CE23-D2AE-BDB8-07811764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FAC6-93A6-4CF4-BBD6-8A3B1E2055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571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1899-312A-1512-A2AB-5FF6EDE95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E0D6A4-E3FB-E75E-ACBF-992C5AD3A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2A6C-E3C0-4858-92EF-F3204ED62F04}" type="datetimeFigureOut">
              <a:rPr lang="en-IN" smtClean="0"/>
              <a:t>19-03-2025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599595-40DB-30CB-2F49-49F04897F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AE18F-DC7A-975A-401C-47E95C14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FAC6-93A6-4CF4-BBD6-8A3B1E2055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35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9402F-A57F-3502-B5B0-785FC10B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2A6C-E3C0-4858-92EF-F3204ED62F04}" type="datetimeFigureOut">
              <a:rPr lang="en-IN" smtClean="0"/>
              <a:t>19-03-2025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4957C2-8B2A-024F-E0F0-1ACEEF2FE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8CFB5-F68B-AF0E-27A7-6F0173C96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FAC6-93A6-4CF4-BBD6-8A3B1E2055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105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FF091-EF15-EEB5-9D57-C6CD8084B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7493B-58E6-913E-72BE-1772547C0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2D294-0698-CBEE-AD30-7EA2B4307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5BAAB-F98A-0CC1-1BA5-ADF8CA7F4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2A6C-E3C0-4858-92EF-F3204ED62F04}" type="datetimeFigureOut">
              <a:rPr lang="en-IN" smtClean="0"/>
              <a:t>19-03-2025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160DB-D1C2-0492-376B-053797730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EE107-E901-765B-66F7-A2563941D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FAC6-93A6-4CF4-BBD6-8A3B1E2055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8763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DEA36-D2BF-EA0B-22F3-9CE9BCD2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C9AACA-ED25-8675-45CA-AF537D48D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864A85-F80D-D510-E071-026E560D2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6FB9A5-EEE1-B6B4-2E8D-B5D869564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2A6C-E3C0-4858-92EF-F3204ED62F04}" type="datetimeFigureOut">
              <a:rPr lang="en-IN" smtClean="0"/>
              <a:t>19-03-2025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7746F-3607-B66B-60DB-2E2210BA4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C2223-AC67-49EB-9852-014A16DFB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FAC6-93A6-4CF4-BBD6-8A3B1E2055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447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ABFE50-C12C-2F81-5E8D-6983AE408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DF990-0665-45C0-1E88-DF6683893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C80FC-09BD-659D-7657-1188F4957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92A6C-E3C0-4858-92EF-F3204ED62F04}" type="datetimeFigureOut">
              <a:rPr lang="en-IN" smtClean="0"/>
              <a:t>19-03-2025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3A61D-B108-D92B-9230-484D011FB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4E35C-22E1-EB3A-6C16-E5FA9131D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FFAC6-93A6-4CF4-BBD6-8A3B1E2055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261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05F4DC-D18D-819D-06BA-F54565198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20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3F514-204F-963D-F616-D4984A927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417374-1366-ED96-892E-89E8C89A0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05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D1EE2-72C1-156C-340A-8D3F39E90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9B3630-385C-D08A-7E72-53921CD58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18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2E777-B54E-69E3-FDDC-DA456BED7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12726-B7EF-7109-9BAC-C58BBF0E4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00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C41CE-19C9-DB5A-B00F-35E4D427E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DB523D-AF38-7B12-BAB5-2B10BDE07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86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41738-3B42-FDA6-EF29-3E8F73052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5C82CC-E32B-66AD-C9D6-81F47BCAE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39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ABD1F-C2E2-84EC-AA75-977A3E0C3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53D64C-8AE1-8C40-D4D2-055652F48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74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CE811-A9C2-6A44-0DC9-2EEE8A150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5CB9F-3886-2E38-6E38-BDF6DA3E1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76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A4FBE-FA9D-AAF0-4631-F5706D04E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97B54-2186-721D-D643-CF0E097FC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22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2F82E-A5C4-4E25-0D10-09ACDC847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294AD2-9480-0286-CBA3-061193154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27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95B52-3B1D-1400-6A70-425E4360E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335D1-A512-67A1-506E-999515AA5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70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D30EF-5981-B1D4-514E-E115E12A0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B122B-1B8F-965A-DAA3-A726FDB99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69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35162-915B-488E-183A-3A2D79187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A59042-7830-BBC3-9094-2BB0DD5D3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22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7E038-C486-11D0-5164-A967E3247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376FB8-08BC-67A2-110D-E861AB32A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42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8DBF1-702F-3992-5110-1BA6209BC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89B3CE-8B4A-BAD3-E890-E1F941032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21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A4022-79E9-1940-E776-30F4223CF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8445D8-F12E-4B0B-FAB0-3FCF4F95B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89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2F666-4FA6-4AEC-44F3-D85C14268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755B7B-3BF8-2100-C023-7D0D5E1E6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69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54311-6F3A-1D51-6DD4-73F63408E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A4DF5B-B6B1-A0D1-DB6C-1588E77AB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07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B949E-DB0B-DD5D-0C20-E5369D73E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E03F60-D8BB-E0D8-D36A-CC5F7B22A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66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64373-AE1F-10BE-FADC-0B360C692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9CC38A-6E01-7807-E912-6AA56756D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67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C9DFB-2D40-C181-9202-613A41525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8166F-2555-97DF-535B-FED086E1D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24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0757E-C763-46DA-BA61-F2111F562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93339-7E2E-C41C-5192-5ADB5ABCD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09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3449B9-6CCA-A2A3-7934-96427821D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59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4AC9B-754F-1F9F-44AB-4E4EB93F3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EF968-CC67-F2DF-8A71-2C1C5DC33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91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079AD-5A8A-4794-9589-FCA94508C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5F99E-B7F6-896B-C806-10B4760D1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22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345C0-37EC-C6A3-333C-028CCABC7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19301-8A6F-DB1A-6030-59BC15D35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93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FB64F-0BA1-AB7F-A713-B282FE26C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6B1F53-08CA-F370-CA07-6A7961711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08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DFEF1-2E80-1783-3C2C-65E4A2396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18A80A-211F-1D44-EB7B-E07FE7F06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18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15CD0-D8CB-3832-DD7F-1EDB7687D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2FC399-9368-9165-1C87-D169B4A02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28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E6C32-2D7B-ECEF-8864-424DD1993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26401A-1F44-20FA-57F4-A9E1D8DF0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78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Gajanan</dc:creator>
  <cp:lastModifiedBy>Gajanan</cp:lastModifiedBy>
  <cp:revision>1</cp:revision>
  <dcterms:created xsi:type="dcterms:W3CDTF">2025-03-19T14:23:28Z</dcterms:created>
  <dcterms:modified xsi:type="dcterms:W3CDTF">2025-03-19T14:23:59Z</dcterms:modified>
</cp:coreProperties>
</file>