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2595D-1FB0-8EA3-F252-B12F546DB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A74EE-BE76-8586-4095-C92FB944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6CE15-2CC6-F2B9-4AF2-3D82627E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F284E-EA9F-4251-0A33-DB539C40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9C854-F78F-EEC0-6039-A7E7A787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0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55B2-F206-961A-69E1-F301807D5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5A053-CA0E-E647-8C07-CF4158737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846BA-98C6-2DD7-1CDC-445D247C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0EC12-4BF6-B1E0-F9C5-8F066F0F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13D89-7A58-835E-C152-17CBA0CC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2E4D0-B931-8692-4174-6CB18F0CC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F256C-5F99-D439-C6CF-4D3FF1E13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8F07B-37AE-AC32-DCCF-0291E356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A1D0-861F-3E87-50B6-E27F7E35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1B21-0798-440B-64C5-F503A741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0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03D8-4F27-C615-E7DE-3AEFC02D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FCF6F-C262-8DF7-008B-43732AEA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F8DD3-0B5A-3989-0175-6901783B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12EBF-70B4-1B48-F802-755858BF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47FB7-FA8A-804E-4266-5A240871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58DC-BFC4-B4EC-65B9-464321AE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08D53-DBB8-D873-2AC6-8E093B205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4560-9550-B535-0FF4-E2D51AE7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34B8A-B45B-1403-4796-6DE1FB46A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3F14B-F349-4E82-E781-E71D761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8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D9B8-609B-7B85-20A1-04436CA8F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BD73-AADA-E2DE-F5D9-9B1F61084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C90A-B14E-835F-BFBB-039300E9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FB968-A150-4AFB-CE3A-56281454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9E893-9334-C8F8-191C-AFD19B9C3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4AE21-DEF6-4A61-AC22-3D762E98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18AD-D9EC-9B7D-C4CC-CBA7EFF7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705FD-A544-B307-8B01-066747C1E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81CF5-027D-9BF1-4CA1-B53DB59BF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D69B3-244C-08D0-11BD-3434469E2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91F94-CE58-B72F-2619-4A61D20EB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A8D614-EF08-2F7B-D4BB-37EDEBDE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E88A5-02CE-5735-4774-9F60775D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8AD076-A217-2732-2CCF-F4BC112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A282-AFCD-CA62-6428-07C925A7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20489-A581-4522-2DD6-22F4BABE2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101C2-57D2-B095-281F-A15C368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B3825-0056-EF4D-7E52-36E19E02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1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EFA23-6832-379C-7DFD-417C0A70A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1551-36B9-DFFE-FFBD-C20E722D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795FA-23D4-3630-7BCE-942B4B6B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A831-17F8-F85B-8D0A-936CC4D1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1915-3E6C-1DC0-7219-488F19DD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E4871-9027-D4DF-3F14-6CEACBA13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CAD7E-F9EC-9AC9-5EFE-7491F831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7C39-59B8-6B24-5C67-17B4A51BF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2F6EF-9C40-874F-344D-E04320D9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C06BF-95FD-AC3F-62F5-161DDE4A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B509F-7D6F-CA83-0B25-DADA61A67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29485-DFC3-0E0F-FBD7-95A31D5DB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5710D-EED5-50BB-5FD8-1B351D23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CEE59-387A-6C38-342F-05A9A376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6BAE4-5F6F-5769-0315-A27C1C33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5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68815-4632-94F5-BD22-6999D32C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B1E13-6492-0B4D-9973-6CCDBF094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4E7FD-51E6-CFCD-ACA6-DB57D183E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33357B-1D70-49E4-9501-5CE80CEC7E2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545E-FA64-0DF3-0118-D89ABAF77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F97C1-3ACA-6CB9-9F6F-F760D2A2E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E9978-CF2C-49D9-A7B4-B3955E4C8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7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7A6B6-8D2F-FA30-BC5C-F73797C3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A person and person looking at their phones&#10;&#10;AI-generated content may be incorrect.">
            <a:extLst>
              <a:ext uri="{FF2B5EF4-FFF2-40B4-BE49-F238E27FC236}">
                <a16:creationId xmlns:a16="http://schemas.microsoft.com/office/drawing/2014/main" id="{C2331DF7-8C4C-2663-3CAE-56605229F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0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CA75-ED53-E9B2-1FAD-E861E517D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red points&#10;&#10;AI-generated content may be incorrect.">
            <a:extLst>
              <a:ext uri="{FF2B5EF4-FFF2-40B4-BE49-F238E27FC236}">
                <a16:creationId xmlns:a16="http://schemas.microsoft.com/office/drawing/2014/main" id="{7DA8FEB0-7272-4793-F143-F63E9D87E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36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C8809-FEFA-3134-5C51-84BEA307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olar panels&#10;&#10;AI-generated content may be incorrect.">
            <a:extLst>
              <a:ext uri="{FF2B5EF4-FFF2-40B4-BE49-F238E27FC236}">
                <a16:creationId xmlns:a16="http://schemas.microsoft.com/office/drawing/2014/main" id="{09D3A290-8020-0377-CB44-4BEF948DD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A94A-3BBE-760D-8C6B-067CAF0F1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A0ACB4BC-E7FC-C725-C482-9144A9DC1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3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1D6B2-43AE-B93B-5B26-7EE45A0D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village&#10;&#10;AI-generated content may be incorrect.">
            <a:extLst>
              <a:ext uri="{FF2B5EF4-FFF2-40B4-BE49-F238E27FC236}">
                <a16:creationId xmlns:a16="http://schemas.microsoft.com/office/drawing/2014/main" id="{7687E1CB-D899-CC30-9665-47EF2A4B4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8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C844E-98FF-1FD6-2601-BEB33BC2D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etwork&#10;&#10;AI-generated content may be incorrect.">
            <a:extLst>
              <a:ext uri="{FF2B5EF4-FFF2-40B4-BE49-F238E27FC236}">
                <a16:creationId xmlns:a16="http://schemas.microsoft.com/office/drawing/2014/main" id="{BEF53314-41C6-F4EC-BDC8-EBAA535C6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72366-8A2F-71E7-4DF9-04B9A4D20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F0B7D5-2C04-AB24-4702-659EF38C7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0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63DF5-49D7-F4C7-26B5-54275A873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wifi access points&#10;&#10;AI-generated content may be incorrect.">
            <a:extLst>
              <a:ext uri="{FF2B5EF4-FFF2-40B4-BE49-F238E27FC236}">
                <a16:creationId xmlns:a16="http://schemas.microsoft.com/office/drawing/2014/main" id="{15B86CF9-DACC-2855-DDE2-1C3F71D8F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3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2AA5-A19E-C75E-D265-ADC45565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and tablet&#10;&#10;AI-generated content may be incorrect.">
            <a:extLst>
              <a:ext uri="{FF2B5EF4-FFF2-40B4-BE49-F238E27FC236}">
                <a16:creationId xmlns:a16="http://schemas.microsoft.com/office/drawing/2014/main" id="{CB0EE8D9-2C95-E516-58B8-E5598756F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7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97196-7DF5-3D3E-8D2C-F51EE747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tablet&#10;&#10;AI-generated content may be incorrect.">
            <a:extLst>
              <a:ext uri="{FF2B5EF4-FFF2-40B4-BE49-F238E27FC236}">
                <a16:creationId xmlns:a16="http://schemas.microsoft.com/office/drawing/2014/main" id="{0F108344-2740-567C-2345-B2C26012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DAF9-6093-283C-5AAB-CB87EAA8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ablet&#10;&#10;AI-generated content may be incorrect.">
            <a:extLst>
              <a:ext uri="{FF2B5EF4-FFF2-40B4-BE49-F238E27FC236}">
                <a16:creationId xmlns:a16="http://schemas.microsoft.com/office/drawing/2014/main" id="{EA42CDC3-8EA7-8E03-8F1B-A36138F9C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12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2A9316-6EA1-ECCA-F54F-42F86075A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85EB8-E71F-07CF-01BF-6F71D304F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device&#10;&#10;AI-generated content may be incorrect.">
            <a:extLst>
              <a:ext uri="{FF2B5EF4-FFF2-40B4-BE49-F238E27FC236}">
                <a16:creationId xmlns:a16="http://schemas.microsoft.com/office/drawing/2014/main" id="{58B81CED-04AB-4DF3-CC74-236F8786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3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4B28-2931-7327-4DEC-DBAD3DA2E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EFCACA2A-3717-C0F9-7121-FEE2E1D4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5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085A-0A63-B07D-BA66-77DA29BF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C2B2B6F4-F49F-73DB-80F5-C0A9ECA3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5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70ECC-D59F-E50E-715B-BC834637A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tablet&#10;&#10;AI-generated content may be incorrect.">
            <a:extLst>
              <a:ext uri="{FF2B5EF4-FFF2-40B4-BE49-F238E27FC236}">
                <a16:creationId xmlns:a16="http://schemas.microsoft.com/office/drawing/2014/main" id="{1E2C5554-F744-97C2-A5B9-15B40D0E2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6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40413-2E13-41BF-4F8E-4180FD3A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9E03C8-1274-7635-3E58-B1C1F141D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68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83BC1-93DC-59AB-27C6-D23F9064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tablet&#10;&#10;AI-generated content may be incorrect.">
            <a:extLst>
              <a:ext uri="{FF2B5EF4-FFF2-40B4-BE49-F238E27FC236}">
                <a16:creationId xmlns:a16="http://schemas.microsoft.com/office/drawing/2014/main" id="{C56FCA49-B683-1EFA-C3C4-155CFF7F4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21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5891-5ED3-FDE5-62B4-E5952BD77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DA8FD5DA-62B3-532D-DA54-0DAA230E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92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2579A-97F8-F87D-777E-B6EE98BC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obile phone&#10;&#10;AI-generated content may be incorrect.">
            <a:extLst>
              <a:ext uri="{FF2B5EF4-FFF2-40B4-BE49-F238E27FC236}">
                <a16:creationId xmlns:a16="http://schemas.microsoft.com/office/drawing/2014/main" id="{9B05DF5F-8F18-276E-363D-B3F48DE6A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3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4601-EFC8-6895-BED5-E16841A39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E6BED89-092E-DD49-F8C5-7EDF53AE1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9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978B6-23C3-E9D5-1D8B-320B9D7E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B1B7DB1-843D-3422-6B5B-151F5834E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01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4AA2-B728-03E4-401B-757EE69D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buildings and towers&#10;&#10;AI-generated content may be incorrect.">
            <a:extLst>
              <a:ext uri="{FF2B5EF4-FFF2-40B4-BE49-F238E27FC236}">
                <a16:creationId xmlns:a16="http://schemas.microsoft.com/office/drawing/2014/main" id="{4EB5114A-E0E9-407C-8DE6-CEAE6EA70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8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82EEA-9519-9134-5A7E-F7E64897D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advertisement&#10;&#10;AI-generated content may be incorrect.">
            <a:extLst>
              <a:ext uri="{FF2B5EF4-FFF2-40B4-BE49-F238E27FC236}">
                <a16:creationId xmlns:a16="http://schemas.microsoft.com/office/drawing/2014/main" id="{9F9916E8-A040-DECB-D3F4-4C9C992C9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D028B-6433-8A65-0EF0-FB35BD359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EFF601-396C-0790-8E4B-56B0FFF26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A6671-677F-0C3A-58EF-C11AD4BA6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226F788F-A13E-D360-4D5F-BF8AC20AF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5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AB65-5365-31C2-2DD4-1095AF70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B83C7E-B28F-2741-742A-05C94BD8A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05463-3C26-C5FD-A4E8-301726DB6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etwork&#10;&#10;AI-generated content may be incorrect.">
            <a:extLst>
              <a:ext uri="{FF2B5EF4-FFF2-40B4-BE49-F238E27FC236}">
                <a16:creationId xmlns:a16="http://schemas.microsoft.com/office/drawing/2014/main" id="{F77822D2-097C-D2E9-3E3B-3086A8E96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85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17AB0-CB44-DB89-C337-093771FF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orange circles with black and orange circles with black text&#10;&#10;AI-generated content may be incorrect.">
            <a:extLst>
              <a:ext uri="{FF2B5EF4-FFF2-40B4-BE49-F238E27FC236}">
                <a16:creationId xmlns:a16="http://schemas.microsoft.com/office/drawing/2014/main" id="{70F572BA-3756-F6EE-C240-2FCAC601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6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D2FD6-91DF-3421-9AD0-E898FF80A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ablet and a phone&#10;&#10;AI-generated content may be incorrect.">
            <a:extLst>
              <a:ext uri="{FF2B5EF4-FFF2-40B4-BE49-F238E27FC236}">
                <a16:creationId xmlns:a16="http://schemas.microsoft.com/office/drawing/2014/main" id="{06B1C984-B854-B751-140E-28BDA1292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2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Varadayini Shinde</dc:creator>
  <cp:lastModifiedBy>Varadayini Shinde</cp:lastModifiedBy>
  <cp:revision>1</cp:revision>
  <dcterms:created xsi:type="dcterms:W3CDTF">2025-03-01T16:36:32Z</dcterms:created>
  <dcterms:modified xsi:type="dcterms:W3CDTF">2025-03-01T16:43:15Z</dcterms:modified>
</cp:coreProperties>
</file>